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20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89C4824-59D7-CA43-B75D-9598B08DFF32}" type="datetimeFigureOut">
              <a:rPr lang="en-US" smtClean="0"/>
              <a:t>13/11/17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9BD1D-AC76-C245-9642-5B7FF80F373F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4824-59D7-CA43-B75D-9598B08DFF32}" type="datetimeFigureOut">
              <a:rPr lang="en-US" smtClean="0"/>
              <a:t>13/11/17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BD1D-AC76-C245-9642-5B7FF80F37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89C4824-59D7-CA43-B75D-9598B08DFF32}" type="datetimeFigureOut">
              <a:rPr lang="en-US" smtClean="0"/>
              <a:t>13/11/17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369BD1D-AC76-C245-9642-5B7FF80F373F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4824-59D7-CA43-B75D-9598B08DFF32}" type="datetimeFigureOut">
              <a:rPr lang="en-US" smtClean="0"/>
              <a:t>13/11/17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69BD1D-AC76-C245-9642-5B7FF80F373F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4824-59D7-CA43-B75D-9598B08DFF32}" type="datetimeFigureOut">
              <a:rPr lang="en-US" smtClean="0"/>
              <a:t>13/11/17</a:t>
            </a:fld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369BD1D-AC76-C245-9642-5B7FF80F373F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9C4824-59D7-CA43-B75D-9598B08DFF32}" type="datetimeFigureOut">
              <a:rPr lang="en-US" smtClean="0"/>
              <a:t>13/11/17</a:t>
            </a:fld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369BD1D-AC76-C245-9642-5B7FF80F373F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9C4824-59D7-CA43-B75D-9598B08DFF32}" type="datetimeFigureOut">
              <a:rPr lang="en-US" smtClean="0"/>
              <a:t>13/11/17</a:t>
            </a:fld>
            <a:endParaRPr lang="en-A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369BD1D-AC76-C245-9642-5B7FF80F373F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A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4824-59D7-CA43-B75D-9598B08DFF32}" type="datetimeFigureOut">
              <a:rPr lang="en-US" smtClean="0"/>
              <a:t>13/11/17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69BD1D-AC76-C245-9642-5B7FF80F37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4824-59D7-CA43-B75D-9598B08DFF32}" type="datetimeFigureOut">
              <a:rPr lang="en-US" smtClean="0"/>
              <a:t>13/11/17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9BD1D-AC76-C245-9642-5B7FF80F37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4824-59D7-CA43-B75D-9598B08DFF32}" type="datetimeFigureOut">
              <a:rPr lang="en-US" smtClean="0"/>
              <a:t>13/11/17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69BD1D-AC76-C245-9642-5B7FF80F373F}" type="slidenum">
              <a:rPr lang="en-AU" smtClean="0"/>
              <a:t>‹#›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89C4824-59D7-CA43-B75D-9598B08DFF32}" type="datetimeFigureOut">
              <a:rPr lang="en-US" smtClean="0"/>
              <a:t>13/11/17</a:t>
            </a:fld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369BD1D-AC76-C245-9642-5B7FF80F373F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AU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AU" smtClean="0"/>
              <a:t>Click to edit Master text styles</a:t>
            </a:r>
          </a:p>
          <a:p>
            <a:pPr lvl="1" eaLnBrk="1" latinLnBrk="0" hangingPunct="1"/>
            <a:r>
              <a:rPr kumimoji="0" lang="en-AU" smtClean="0"/>
              <a:t>Second level</a:t>
            </a:r>
          </a:p>
          <a:p>
            <a:pPr lvl="2" eaLnBrk="1" latinLnBrk="0" hangingPunct="1"/>
            <a:r>
              <a:rPr kumimoji="0" lang="en-AU" smtClean="0"/>
              <a:t>Third level</a:t>
            </a:r>
          </a:p>
          <a:p>
            <a:pPr lvl="3" eaLnBrk="1" latinLnBrk="0" hangingPunct="1"/>
            <a:r>
              <a:rPr kumimoji="0" lang="en-AU" smtClean="0"/>
              <a:t>Fourth level</a:t>
            </a:r>
          </a:p>
          <a:p>
            <a:pPr lvl="4" eaLnBrk="1" latinLnBrk="0" hangingPunct="1"/>
            <a:r>
              <a:rPr kumimoji="0" lang="en-AU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9C4824-59D7-CA43-B75D-9598B08DFF32}" type="datetimeFigureOut">
              <a:rPr lang="en-US" smtClean="0"/>
              <a:t>13/11/17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69BD1D-AC76-C245-9642-5B7FF80F373F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Physical weathering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29746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b="1" dirty="0" smtClean="0"/>
              <a:t>Temperature change</a:t>
            </a:r>
            <a:endParaRPr lang="en-AU" dirty="0" smtClean="0"/>
          </a:p>
          <a:p>
            <a:r>
              <a:rPr lang="en-AU" dirty="0" smtClean="0"/>
              <a:t>Solids </a:t>
            </a:r>
            <a:r>
              <a:rPr lang="en-AU" i="1" dirty="0" smtClean="0"/>
              <a:t>expand</a:t>
            </a:r>
            <a:r>
              <a:rPr lang="en-AU" dirty="0" smtClean="0"/>
              <a:t> when they are </a:t>
            </a:r>
            <a:r>
              <a:rPr lang="en-AU" i="1" dirty="0" smtClean="0"/>
              <a:t>heated</a:t>
            </a:r>
            <a:r>
              <a:rPr lang="en-AU" dirty="0" smtClean="0"/>
              <a:t>, and </a:t>
            </a:r>
            <a:r>
              <a:rPr lang="en-AU" i="1" dirty="0" smtClean="0"/>
              <a:t>contract</a:t>
            </a:r>
            <a:r>
              <a:rPr lang="en-AU" dirty="0" smtClean="0"/>
              <a:t> when they are </a:t>
            </a:r>
            <a:r>
              <a:rPr lang="en-AU" i="1" dirty="0" smtClean="0"/>
              <a:t>cooled</a:t>
            </a:r>
            <a:r>
              <a:rPr lang="en-AU" dirty="0" smtClean="0"/>
              <a:t>. </a:t>
            </a:r>
          </a:p>
          <a:p>
            <a:r>
              <a:rPr lang="en-AU" u="sng" dirty="0" smtClean="0"/>
              <a:t>Day:</a:t>
            </a:r>
            <a:r>
              <a:rPr lang="en-AU" dirty="0" smtClean="0"/>
              <a:t> hot temperature, rocks expand</a:t>
            </a:r>
          </a:p>
          <a:p>
            <a:r>
              <a:rPr lang="en-AU" u="sng" dirty="0" smtClean="0"/>
              <a:t>Night:</a:t>
            </a:r>
            <a:r>
              <a:rPr lang="en-AU" dirty="0" smtClean="0"/>
              <a:t> temperature drops quickly, rocks contract</a:t>
            </a:r>
          </a:p>
          <a:p>
            <a:r>
              <a:rPr lang="en-AU" dirty="0" smtClean="0"/>
              <a:t>As the rocks contract, this causes cracks and rock pieces can break off.</a:t>
            </a:r>
            <a:endParaRPr lang="en-AU" dirty="0"/>
          </a:p>
        </p:txBody>
      </p:sp>
      <p:pic>
        <p:nvPicPr>
          <p:cNvPr id="5" name="Picture 22" descr="exfoliation_1"/>
          <p:cNvPicPr>
            <a:picLocks noChangeArrowheads="1"/>
          </p:cNvPicPr>
          <p:nvPr/>
        </p:nvPicPr>
        <p:blipFill>
          <a:blip r:embed="rId2" cstate="print"/>
          <a:srcRect t="2946" r="39726" b="23207"/>
          <a:stretch>
            <a:fillRect/>
          </a:stretch>
        </p:blipFill>
        <p:spPr bwMode="auto">
          <a:xfrm>
            <a:off x="339725" y="4366159"/>
            <a:ext cx="2200154" cy="249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exfoliation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2639" y="4226998"/>
            <a:ext cx="2192030" cy="263100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6191749" y="4226998"/>
            <a:ext cx="2332504" cy="2631002"/>
            <a:chOff x="3910" y="742"/>
            <a:chExt cx="1731" cy="1815"/>
          </a:xfrm>
        </p:grpSpPr>
        <p:pic>
          <p:nvPicPr>
            <p:cNvPr id="8" name="Picture 19" descr="exfoliation_3"/>
            <p:cNvPicPr>
              <a:picLocks noChangeArrowheads="1"/>
            </p:cNvPicPr>
            <p:nvPr/>
          </p:nvPicPr>
          <p:blipFill>
            <a:blip r:embed="rId4" cstate="print"/>
            <a:srcRect t="3316" r="16687" b="4144"/>
            <a:stretch>
              <a:fillRect/>
            </a:stretch>
          </p:blipFill>
          <p:spPr bwMode="auto">
            <a:xfrm>
              <a:off x="3910" y="743"/>
              <a:ext cx="1731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3" descr="exfoliation_1"/>
            <p:cNvPicPr>
              <a:picLocks noChangeArrowheads="1"/>
            </p:cNvPicPr>
            <p:nvPr/>
          </p:nvPicPr>
          <p:blipFill>
            <a:blip r:embed="rId2" cstate="print"/>
            <a:srcRect l="74254" t="20628" r="11137" b="63361"/>
            <a:stretch>
              <a:fillRect/>
            </a:stretch>
          </p:blipFill>
          <p:spPr bwMode="auto">
            <a:xfrm>
              <a:off x="3930" y="742"/>
              <a:ext cx="356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" name="Picture 26" descr="exfoliation_1"/>
          <p:cNvPicPr>
            <a:picLocks noChangeArrowheads="1"/>
          </p:cNvPicPr>
          <p:nvPr/>
        </p:nvPicPr>
        <p:blipFill>
          <a:blip r:embed="rId2" cstate="print"/>
          <a:srcRect l="74254" t="20628" r="11137" b="63361"/>
          <a:stretch>
            <a:fillRect/>
          </a:stretch>
        </p:blipFill>
        <p:spPr bwMode="auto">
          <a:xfrm>
            <a:off x="376238" y="4366159"/>
            <a:ext cx="441394" cy="59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262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43" descr="acid_rain1"/>
          <p:cNvPicPr>
            <a:picLocks noChangeAspect="1" noChangeArrowheads="1"/>
          </p:cNvPicPr>
          <p:nvPr/>
        </p:nvPicPr>
        <p:blipFill>
          <a:blip r:embed="rId2" cstate="print"/>
          <a:srcRect b="4887"/>
          <a:stretch>
            <a:fillRect/>
          </a:stretch>
        </p:blipFill>
        <p:spPr bwMode="auto">
          <a:xfrm>
            <a:off x="609600" y="2491203"/>
            <a:ext cx="38163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1350963" y="2552130"/>
            <a:ext cx="25923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010067"/>
                </a:solidFill>
              </a:rPr>
              <a:t>Slow chemical weathering</a:t>
            </a:r>
          </a:p>
        </p:txBody>
      </p:sp>
      <p:pic>
        <p:nvPicPr>
          <p:cNvPr id="5" name="Picture 41" descr="acid_rain2"/>
          <p:cNvPicPr>
            <a:picLocks noChangeAspect="1" noChangeArrowheads="1"/>
          </p:cNvPicPr>
          <p:nvPr/>
        </p:nvPicPr>
        <p:blipFill>
          <a:blip r:embed="rId3" cstate="print"/>
          <a:srcRect l="2165" b="5084"/>
          <a:stretch>
            <a:fillRect/>
          </a:stretch>
        </p:blipFill>
        <p:spPr bwMode="auto">
          <a:xfrm>
            <a:off x="5194300" y="2491203"/>
            <a:ext cx="37338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5678488" y="2620142"/>
            <a:ext cx="273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010067"/>
                </a:solidFill>
              </a:rPr>
              <a:t>Rapid chemical weathering</a:t>
            </a:r>
          </a:p>
        </p:txBody>
      </p:sp>
    </p:spTree>
    <p:extLst>
      <p:ext uri="{BB962C8B-B14F-4D97-AF65-F5344CB8AC3E}">
        <p14:creationId xmlns:p14="http://schemas.microsoft.com/office/powerpoint/2010/main" val="13251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Chemical weathering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Water</a:t>
            </a:r>
            <a:endParaRPr lang="en-AU" dirty="0" smtClean="0"/>
          </a:p>
          <a:p>
            <a:r>
              <a:rPr lang="en-AU" dirty="0" smtClean="0"/>
              <a:t>Some rocks have soluble materials in them.</a:t>
            </a:r>
          </a:p>
          <a:p>
            <a:r>
              <a:rPr lang="en-AU" dirty="0" smtClean="0"/>
              <a:t>Rain and running water can dissolve these materials, removing the ‘cement’ that holds the rock together, making it crumble.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124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>What will happen to a glass bottle containing a liquid if it is left in a freezer for too long?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881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01292" y="1600200"/>
            <a:ext cx="3164755" cy="4801180"/>
          </a:xfrm>
        </p:spPr>
        <p:txBody>
          <a:bodyPr>
            <a:normAutofit/>
          </a:bodyPr>
          <a:lstStyle/>
          <a:p>
            <a:r>
              <a:rPr lang="en-AU" dirty="0" smtClean="0"/>
              <a:t>The liquid inside the bottle </a:t>
            </a:r>
            <a:r>
              <a:rPr lang="en-AU" b="1" dirty="0" smtClean="0"/>
              <a:t>expands</a:t>
            </a:r>
            <a:r>
              <a:rPr lang="en-AU" dirty="0" smtClean="0"/>
              <a:t> as it freezes.</a:t>
            </a:r>
          </a:p>
          <a:p>
            <a:r>
              <a:rPr lang="en-AU" dirty="0" smtClean="0"/>
              <a:t>The ice formed creates huge forces on the glass, which then cause the bottle to break.</a:t>
            </a:r>
            <a:endParaRPr lang="en-A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-4000"/>
          </a:blip>
          <a:srcRect r="18454" b="12303"/>
          <a:stretch>
            <a:fillRect/>
          </a:stretch>
        </p:blipFill>
        <p:spPr bwMode="auto">
          <a:xfrm>
            <a:off x="181568" y="2019539"/>
            <a:ext cx="5419725" cy="3779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237057" y="2019539"/>
            <a:ext cx="3024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It shatters!</a:t>
            </a:r>
          </a:p>
        </p:txBody>
      </p:sp>
    </p:spTree>
    <p:extLst>
      <p:ext uri="{BB962C8B-B14F-4D97-AF65-F5344CB8AC3E}">
        <p14:creationId xmlns:p14="http://schemas.microsoft.com/office/powerpoint/2010/main" val="404253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Physical weathering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Action of water and ice</a:t>
            </a:r>
          </a:p>
          <a:p>
            <a:r>
              <a:rPr lang="en-AU" dirty="0" smtClean="0"/>
              <a:t>Ice can split rocks by cooling them rapidly.</a:t>
            </a:r>
          </a:p>
          <a:p>
            <a:r>
              <a:rPr lang="en-AU" dirty="0" smtClean="0"/>
              <a:t>Ice also widens cracks in rocks, since water expands as it freezes.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853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8" descr="freeze_thaw0"/>
          <p:cNvPicPr>
            <a:picLocks noChangeArrowheads="1"/>
          </p:cNvPicPr>
          <p:nvPr/>
        </p:nvPicPr>
        <p:blipFill>
          <a:blip r:embed="rId2" cstate="print"/>
          <a:srcRect l="999" b="2423"/>
          <a:stretch>
            <a:fillRect/>
          </a:stretch>
        </p:blipFill>
        <p:spPr bwMode="auto">
          <a:xfrm>
            <a:off x="440993" y="2019476"/>
            <a:ext cx="3855926" cy="405139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4" name="Picture 19" descr="freeze_thaw1"/>
          <p:cNvPicPr>
            <a:picLocks noChangeArrowheads="1"/>
          </p:cNvPicPr>
          <p:nvPr/>
        </p:nvPicPr>
        <p:blipFill>
          <a:blip r:embed="rId3" cstate="print"/>
          <a:srcRect l="3600" r="8099" b="3055"/>
          <a:stretch>
            <a:fillRect/>
          </a:stretch>
        </p:blipFill>
        <p:spPr bwMode="auto">
          <a:xfrm>
            <a:off x="4703119" y="2019476"/>
            <a:ext cx="3734151" cy="405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233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4" descr="freeze_tha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2019476"/>
            <a:ext cx="3687319" cy="405139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6" name="Picture 15" descr="freeze_thaw3"/>
          <p:cNvPicPr>
            <a:picLocks noChangeArrowheads="1"/>
          </p:cNvPicPr>
          <p:nvPr/>
        </p:nvPicPr>
        <p:blipFill>
          <a:blip r:embed="rId3" cstate="print"/>
          <a:srcRect t="8058" r="10893" b="6447"/>
          <a:stretch>
            <a:fillRect/>
          </a:stretch>
        </p:blipFill>
        <p:spPr bwMode="auto">
          <a:xfrm>
            <a:off x="4941312" y="2019477"/>
            <a:ext cx="3687318" cy="405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108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Physical weathering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Crystallisation of salts</a:t>
            </a:r>
            <a:endParaRPr lang="en-AU" dirty="0" smtClean="0"/>
          </a:p>
          <a:p>
            <a:r>
              <a:rPr lang="en-AU" dirty="0" smtClean="0"/>
              <a:t>Water in the soil naturally contain dissolved salts, which form crystals as the water evaporates. </a:t>
            </a:r>
          </a:p>
          <a:p>
            <a:r>
              <a:rPr lang="en-AU" dirty="0" smtClean="0"/>
              <a:t>If the crystals form inside a rock, then the expanding crystals can put pressure on the rock and cause pieces to break off.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687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Physical weathering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Wind</a:t>
            </a:r>
            <a:endParaRPr lang="en-AU" dirty="0" smtClean="0"/>
          </a:p>
          <a:p>
            <a:r>
              <a:rPr lang="en-AU" dirty="0" smtClean="0"/>
              <a:t>Fine particles of rock in the wind can blast the rock surface, wearing pieces away.</a:t>
            </a:r>
          </a:p>
          <a:p>
            <a:pPr marL="0" indent="0">
              <a:buNone/>
            </a:pPr>
            <a:r>
              <a:rPr lang="en-AU" b="1" dirty="0" smtClean="0"/>
              <a:t>Living plants</a:t>
            </a:r>
            <a:endParaRPr lang="en-AU" dirty="0" smtClean="0"/>
          </a:p>
          <a:p>
            <a:r>
              <a:rPr lang="en-AU" dirty="0" smtClean="0"/>
              <a:t>Plants can grow through fine cracks of rock, and as the </a:t>
            </a:r>
            <a:r>
              <a:rPr lang="en-AU" dirty="0"/>
              <a:t>p</a:t>
            </a:r>
            <a:r>
              <a:rPr lang="en-AU" dirty="0" smtClean="0"/>
              <a:t>lant continues to grow, roots can break off pieces of rock.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293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Chemical weathering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79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Gases</a:t>
            </a:r>
            <a:endParaRPr lang="en-AU" dirty="0" smtClean="0"/>
          </a:p>
          <a:p>
            <a:r>
              <a:rPr lang="en-AU" dirty="0" smtClean="0"/>
              <a:t>Air contains oxygen and carbon dioxide. These can react with certain rock types, changing the chemical make up of the rock. </a:t>
            </a:r>
          </a:p>
          <a:p>
            <a:r>
              <a:rPr lang="en-AU" dirty="0" smtClean="0"/>
              <a:t>Often causes the rock to crumble, as well as change colour.</a:t>
            </a:r>
          </a:p>
          <a:p>
            <a:pPr marL="0" indent="0">
              <a:buNone/>
            </a:pPr>
            <a:r>
              <a:rPr lang="en-AU" b="1" dirty="0" smtClean="0"/>
              <a:t>Acids</a:t>
            </a:r>
            <a:endParaRPr lang="en-AU" dirty="0" smtClean="0"/>
          </a:p>
          <a:p>
            <a:r>
              <a:rPr lang="en-AU" dirty="0" smtClean="0"/>
              <a:t>Rainwater contains dilute acids that can attack rock.</a:t>
            </a:r>
          </a:p>
          <a:p>
            <a:r>
              <a:rPr lang="en-AU" dirty="0" smtClean="0"/>
              <a:t>Pollution in the air combines with rainwater to form </a:t>
            </a:r>
            <a:r>
              <a:rPr lang="en-AU" b="1" dirty="0" smtClean="0"/>
              <a:t>acid rain</a:t>
            </a:r>
            <a:r>
              <a:rPr lang="en-AU" dirty="0" smtClean="0"/>
              <a:t>, which breaks down rock faster.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922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</TotalTime>
  <Words>333</Words>
  <Application>Microsoft Macintosh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Physical weathering</vt:lpstr>
      <vt:lpstr>PowerPoint Presentation</vt:lpstr>
      <vt:lpstr>PowerPoint Presentation</vt:lpstr>
      <vt:lpstr>Physical weathering</vt:lpstr>
      <vt:lpstr>PowerPoint Presentation</vt:lpstr>
      <vt:lpstr>PowerPoint Presentation</vt:lpstr>
      <vt:lpstr>Physical weathering</vt:lpstr>
      <vt:lpstr>Physical weathering</vt:lpstr>
      <vt:lpstr>Chemical weathering</vt:lpstr>
      <vt:lpstr>PowerPoint Presentation</vt:lpstr>
      <vt:lpstr>Chemical weathering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weathering</dc:title>
  <dc:creator>Carmela Salom</dc:creator>
  <cp:lastModifiedBy>Carmela Salom</cp:lastModifiedBy>
  <cp:revision>1</cp:revision>
  <dcterms:created xsi:type="dcterms:W3CDTF">2017-11-13T12:45:07Z</dcterms:created>
  <dcterms:modified xsi:type="dcterms:W3CDTF">2017-11-13T12:46:14Z</dcterms:modified>
</cp:coreProperties>
</file>